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6" r:id="rId3"/>
    <p:sldId id="300" r:id="rId4"/>
    <p:sldId id="327" r:id="rId5"/>
    <p:sldId id="324" r:id="rId6"/>
    <p:sldId id="31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FF"/>
    <a:srgbClr val="FF0066"/>
    <a:srgbClr val="99CCFF"/>
    <a:srgbClr val="CCECFF"/>
    <a:srgbClr val="FF0000"/>
    <a:srgbClr val="FFCC66"/>
    <a:srgbClr val="FF6600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884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8AD6C15-13F4-5097-FABF-C1793BB4DAEA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6B33502-E081-4F16-AC31-8773D88AAA02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613CB8C-09DF-4B16-9505-B6A378F3A846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1319802" y="3544824"/>
            <a:ext cx="7687090" cy="281635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使用厳禁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3F19D09-7D92-43C4-D78F-DE054378E79C}"/>
              </a:ext>
            </a:extLst>
          </p:cNvPr>
          <p:cNvSpPr txBox="1"/>
          <p:nvPr/>
        </p:nvSpPr>
        <p:spPr>
          <a:xfrm rot="5400000">
            <a:off x="1165015" y="4223832"/>
            <a:ext cx="7687090" cy="145833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トイレ詰まり中</a:t>
            </a: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AFD2C-AD18-77FE-EA85-EF0F2F725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4676ED3-440E-8D51-2165-A74CC9AF9A16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34B5536C-6C30-10CE-3826-A03833A766CD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D3E618A-B3DF-D848-C49E-944D517FB827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04F9A17-13A3-7888-619B-C738FA1227C1}"/>
              </a:ext>
            </a:extLst>
          </p:cNvPr>
          <p:cNvSpPr txBox="1"/>
          <p:nvPr/>
        </p:nvSpPr>
        <p:spPr>
          <a:xfrm rot="5400000">
            <a:off x="-445711" y="4185780"/>
            <a:ext cx="7687090" cy="153444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使用厳禁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12B5A46-209A-D434-7498-76A0946BF3BD}"/>
              </a:ext>
            </a:extLst>
          </p:cNvPr>
          <p:cNvSpPr txBox="1"/>
          <p:nvPr/>
        </p:nvSpPr>
        <p:spPr>
          <a:xfrm rot="5400000">
            <a:off x="-2144090" y="4351152"/>
            <a:ext cx="7687090" cy="122143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絶対に使わないでください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水を流すのも厳禁です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F9EB511-A628-BCAD-CBC7-6AF3C4DB94B1}"/>
              </a:ext>
            </a:extLst>
          </p:cNvPr>
          <p:cNvSpPr txBox="1"/>
          <p:nvPr/>
        </p:nvSpPr>
        <p:spPr>
          <a:xfrm rot="5400000">
            <a:off x="1277969" y="4185778"/>
            <a:ext cx="7687090" cy="153444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トイレ詰まり中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36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FADEE8D-6E92-347D-67B0-E69F78295D36}"/>
              </a:ext>
            </a:extLst>
          </p:cNvPr>
          <p:cNvGrpSpPr/>
          <p:nvPr/>
        </p:nvGrpSpPr>
        <p:grpSpPr>
          <a:xfrm>
            <a:off x="525648" y="530352"/>
            <a:ext cx="5802000" cy="8845300"/>
            <a:chOff x="1115566" y="1109456"/>
            <a:chExt cx="4622163" cy="7687091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E31A87B2-CFEE-43F2-404D-57F3917B5D66}"/>
                </a:ext>
              </a:extLst>
            </p:cNvPr>
            <p:cNvSpPr txBox="1"/>
            <p:nvPr/>
          </p:nvSpPr>
          <p:spPr>
            <a:xfrm rot="5400000">
              <a:off x="-1319802" y="3544824"/>
              <a:ext cx="7687090" cy="281635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使用厳禁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64A25C8F-6595-7AEC-3BCD-F14C69C56A32}"/>
                </a:ext>
              </a:extLst>
            </p:cNvPr>
            <p:cNvSpPr txBox="1"/>
            <p:nvPr/>
          </p:nvSpPr>
          <p:spPr>
            <a:xfrm rot="5400000">
              <a:off x="1165015" y="4223832"/>
              <a:ext cx="7687090" cy="145833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トイレ詰まり中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81E4A0-F0A1-DBC2-5CBC-33AE1CEFA5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B7C9E5D-99BE-20F7-DB43-27799D75FE61}"/>
              </a:ext>
            </a:extLst>
          </p:cNvPr>
          <p:cNvSpPr txBox="1"/>
          <p:nvPr/>
        </p:nvSpPr>
        <p:spPr>
          <a:xfrm rot="5400000">
            <a:off x="-3086968" y="4150479"/>
            <a:ext cx="8786330" cy="160504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絶対に使わないでください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水を流すのも厳禁です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F520A64-4665-D8C3-3123-F674A561D109}"/>
              </a:ext>
            </a:extLst>
          </p:cNvPr>
          <p:cNvGrpSpPr/>
          <p:nvPr/>
        </p:nvGrpSpPr>
        <p:grpSpPr>
          <a:xfrm>
            <a:off x="2630612" y="548640"/>
            <a:ext cx="3623884" cy="8869680"/>
            <a:chOff x="2630612" y="1109455"/>
            <a:chExt cx="3258124" cy="7687092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FD15B0B1-F29F-B443-C348-12F72617FDA2}"/>
                </a:ext>
              </a:extLst>
            </p:cNvPr>
            <p:cNvSpPr txBox="1"/>
            <p:nvPr/>
          </p:nvSpPr>
          <p:spPr>
            <a:xfrm rot="5400000">
              <a:off x="-445711" y="4185780"/>
              <a:ext cx="7687090" cy="1534444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使用厳禁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38107D41-4A31-D24C-3CA5-F9DA7CB5C7A1}"/>
                </a:ext>
              </a:extLst>
            </p:cNvPr>
            <p:cNvSpPr txBox="1"/>
            <p:nvPr/>
          </p:nvSpPr>
          <p:spPr>
            <a:xfrm rot="5400000">
              <a:off x="1277969" y="4185778"/>
              <a:ext cx="7687090" cy="1534444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トイレ詰まり中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873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55EE5B-515F-A894-82A2-0D77D50A4CD1}"/>
              </a:ext>
            </a:extLst>
          </p:cNvPr>
          <p:cNvSpPr/>
          <p:nvPr/>
        </p:nvSpPr>
        <p:spPr>
          <a:xfrm>
            <a:off x="88900" y="79760"/>
            <a:ext cx="6692900" cy="41722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E720A6E-F339-58A8-B3F3-3EF8F43718DA}"/>
              </a:ext>
            </a:extLst>
          </p:cNvPr>
          <p:cNvGrpSpPr/>
          <p:nvPr/>
        </p:nvGrpSpPr>
        <p:grpSpPr>
          <a:xfrm>
            <a:off x="1786280" y="419999"/>
            <a:ext cx="3285439" cy="3491722"/>
            <a:chOff x="686996" y="3869075"/>
            <a:chExt cx="2385732" cy="2535525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E7784F07-726B-7037-D733-06E77C603CC0}"/>
                </a:ext>
              </a:extLst>
            </p:cNvPr>
            <p:cNvSpPr/>
            <p:nvPr/>
          </p:nvSpPr>
          <p:spPr bwMode="auto">
            <a:xfrm>
              <a:off x="964529" y="6089004"/>
              <a:ext cx="930946" cy="102246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AB9740E-B7F1-7EA1-33C5-4FACD9A00BA1}"/>
                </a:ext>
              </a:extLst>
            </p:cNvPr>
            <p:cNvGrpSpPr/>
            <p:nvPr/>
          </p:nvGrpSpPr>
          <p:grpSpPr>
            <a:xfrm>
              <a:off x="686996" y="3869075"/>
              <a:ext cx="2385732" cy="2535525"/>
              <a:chOff x="3722296" y="3869075"/>
              <a:chExt cx="2385732" cy="2535525"/>
            </a:xfrm>
          </p:grpSpPr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479E9A0D-0E83-FCD1-3FB4-05E7F073ABDD}"/>
                  </a:ext>
                </a:extLst>
              </p:cNvPr>
              <p:cNvSpPr/>
              <p:nvPr/>
            </p:nvSpPr>
            <p:spPr bwMode="auto">
              <a:xfrm>
                <a:off x="3976297" y="5032646"/>
                <a:ext cx="1189824" cy="89876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1DC2EAEA-1D5C-9599-1564-60BC503224DA}"/>
                  </a:ext>
                </a:extLst>
              </p:cNvPr>
              <p:cNvSpPr/>
              <p:nvPr/>
            </p:nvSpPr>
            <p:spPr bwMode="auto">
              <a:xfrm>
                <a:off x="3901443" y="3869075"/>
                <a:ext cx="2206585" cy="2269848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楕円 172">
                <a:extLst>
                  <a:ext uri="{FF2B5EF4-FFF2-40B4-BE49-F238E27FC236}">
                    <a16:creationId xmlns:a16="http://schemas.microsoft.com/office/drawing/2014/main" id="{5D7995BF-D6CD-B2FB-AD74-05520F206631}"/>
                  </a:ext>
                </a:extLst>
              </p:cNvPr>
              <p:cNvSpPr/>
              <p:nvPr/>
            </p:nvSpPr>
            <p:spPr bwMode="auto">
              <a:xfrm>
                <a:off x="4062909" y="5069156"/>
                <a:ext cx="71828" cy="54186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楕円 172">
                <a:extLst>
                  <a:ext uri="{FF2B5EF4-FFF2-40B4-BE49-F238E27FC236}">
                    <a16:creationId xmlns:a16="http://schemas.microsoft.com/office/drawing/2014/main" id="{F66C50C4-4D44-0245-289C-F8C85E37BD0D}"/>
                  </a:ext>
                </a:extLst>
              </p:cNvPr>
              <p:cNvSpPr/>
              <p:nvPr/>
            </p:nvSpPr>
            <p:spPr bwMode="auto">
              <a:xfrm>
                <a:off x="5050770" y="5061034"/>
                <a:ext cx="64156" cy="34599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9EDFA8B-D7C5-A026-09F6-C27507623B8F}"/>
                  </a:ext>
                </a:extLst>
              </p:cNvPr>
              <p:cNvSpPr/>
              <p:nvPr/>
            </p:nvSpPr>
            <p:spPr bwMode="auto">
              <a:xfrm>
                <a:off x="3722296" y="6235699"/>
                <a:ext cx="1173554" cy="158750"/>
              </a:xfrm>
              <a:custGeom>
                <a:avLst/>
                <a:gdLst>
                  <a:gd name="connsiteX0" fmla="*/ 504227 w 1173554"/>
                  <a:gd name="connsiteY0" fmla="*/ 0 h 158750"/>
                  <a:gd name="connsiteX1" fmla="*/ 1008454 w 1173554"/>
                  <a:gd name="connsiteY1" fmla="*/ 48249 h 158750"/>
                  <a:gd name="connsiteX2" fmla="*/ 981215 w 1173554"/>
                  <a:gd name="connsiteY2" fmla="*/ 61160 h 158750"/>
                  <a:gd name="connsiteX3" fmla="*/ 1048188 w 1173554"/>
                  <a:gd name="connsiteY3" fmla="*/ 66840 h 158750"/>
                  <a:gd name="connsiteX4" fmla="*/ 1173554 w 1173554"/>
                  <a:gd name="connsiteY4" fmla="*/ 104910 h 158750"/>
                  <a:gd name="connsiteX5" fmla="*/ 745527 w 1173554"/>
                  <a:gd name="connsiteY5" fmla="*/ 158750 h 158750"/>
                  <a:gd name="connsiteX6" fmla="*/ 317500 w 1173554"/>
                  <a:gd name="connsiteY6" fmla="*/ 104910 h 158750"/>
                  <a:gd name="connsiteX7" fmla="*/ 336211 w 1173554"/>
                  <a:gd name="connsiteY7" fmla="*/ 93252 h 158750"/>
                  <a:gd name="connsiteX8" fmla="*/ 307959 w 1173554"/>
                  <a:gd name="connsiteY8" fmla="*/ 92707 h 158750"/>
                  <a:gd name="connsiteX9" fmla="*/ 0 w 1173554"/>
                  <a:gd name="connsiteY9" fmla="*/ 48249 h 158750"/>
                  <a:gd name="connsiteX10" fmla="*/ 504227 w 1173554"/>
                  <a:gd name="connsiteY10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3554" h="158750">
                    <a:moveTo>
                      <a:pt x="504227" y="0"/>
                    </a:moveTo>
                    <a:cubicBezTo>
                      <a:pt x="782704" y="0"/>
                      <a:pt x="1008454" y="21602"/>
                      <a:pt x="1008454" y="48249"/>
                    </a:cubicBezTo>
                    <a:lnTo>
                      <a:pt x="981215" y="61160"/>
                    </a:lnTo>
                    <a:lnTo>
                      <a:pt x="1048188" y="66840"/>
                    </a:lnTo>
                    <a:cubicBezTo>
                      <a:pt x="1125646" y="76583"/>
                      <a:pt x="1173554" y="90043"/>
                      <a:pt x="1173554" y="104910"/>
                    </a:cubicBezTo>
                    <a:cubicBezTo>
                      <a:pt x="1173554" y="134645"/>
                      <a:pt x="981920" y="158750"/>
                      <a:pt x="745527" y="158750"/>
                    </a:cubicBezTo>
                    <a:cubicBezTo>
                      <a:pt x="509134" y="158750"/>
                      <a:pt x="317500" y="134645"/>
                      <a:pt x="317500" y="104910"/>
                    </a:cubicBezTo>
                    <a:lnTo>
                      <a:pt x="336211" y="93252"/>
                    </a:lnTo>
                    <a:lnTo>
                      <a:pt x="307959" y="92707"/>
                    </a:lnTo>
                    <a:cubicBezTo>
                      <a:pt x="126984" y="85382"/>
                      <a:pt x="0" y="68235"/>
                      <a:pt x="0" y="48249"/>
                    </a:cubicBezTo>
                    <a:cubicBezTo>
                      <a:pt x="0" y="21602"/>
                      <a:pt x="225750" y="0"/>
                      <a:pt x="50422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6D4BD8EC-91A1-6388-7123-0A320960DE47}"/>
                  </a:ext>
                </a:extLst>
              </p:cNvPr>
              <p:cNvSpPr/>
              <p:nvPr/>
            </p:nvSpPr>
            <p:spPr bwMode="auto">
              <a:xfrm>
                <a:off x="5061866" y="6198541"/>
                <a:ext cx="449654" cy="63232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72">
                <a:extLst>
                  <a:ext uri="{FF2B5EF4-FFF2-40B4-BE49-F238E27FC236}">
                    <a16:creationId xmlns:a16="http://schemas.microsoft.com/office/drawing/2014/main" id="{0720E2D1-2ECF-EE98-16BF-01A9C124BD5A}"/>
                  </a:ext>
                </a:extLst>
              </p:cNvPr>
              <p:cNvSpPr/>
              <p:nvPr/>
            </p:nvSpPr>
            <p:spPr bwMode="auto">
              <a:xfrm>
                <a:off x="3961745" y="5229225"/>
                <a:ext cx="64155" cy="282575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72">
                <a:extLst>
                  <a:ext uri="{FF2B5EF4-FFF2-40B4-BE49-F238E27FC236}">
                    <a16:creationId xmlns:a16="http://schemas.microsoft.com/office/drawing/2014/main" id="{E6CE3083-4E6A-E3CA-F07A-7061990D8456}"/>
                  </a:ext>
                </a:extLst>
              </p:cNvPr>
              <p:cNvSpPr/>
              <p:nvPr/>
            </p:nvSpPr>
            <p:spPr bwMode="auto">
              <a:xfrm>
                <a:off x="4658331" y="5061034"/>
                <a:ext cx="84434" cy="67680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楕円 172">
                <a:extLst>
                  <a:ext uri="{FF2B5EF4-FFF2-40B4-BE49-F238E27FC236}">
                    <a16:creationId xmlns:a16="http://schemas.microsoft.com/office/drawing/2014/main" id="{8A4942A1-5C28-CF79-DED4-30E8705FE00B}"/>
                  </a:ext>
                </a:extLst>
              </p:cNvPr>
              <p:cNvSpPr/>
              <p:nvPr/>
            </p:nvSpPr>
            <p:spPr bwMode="auto">
              <a:xfrm>
                <a:off x="4880282" y="5218053"/>
                <a:ext cx="76687" cy="573147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083CC449-CDEC-B693-DEE6-0C8C04659C19}"/>
                  </a:ext>
                </a:extLst>
              </p:cNvPr>
              <p:cNvSpPr/>
              <p:nvPr/>
            </p:nvSpPr>
            <p:spPr bwMode="auto">
              <a:xfrm>
                <a:off x="5445125" y="6343650"/>
                <a:ext cx="560103" cy="60950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72C754F-0274-F30B-3DB6-AE099E73C7F9}"/>
              </a:ext>
            </a:extLst>
          </p:cNvPr>
          <p:cNvGrpSpPr/>
          <p:nvPr/>
        </p:nvGrpSpPr>
        <p:grpSpPr>
          <a:xfrm>
            <a:off x="379420" y="4704990"/>
            <a:ext cx="6076244" cy="4749906"/>
            <a:chOff x="3847168" y="546100"/>
            <a:chExt cx="5652432" cy="5838846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2F6B40C5-AB8A-F83A-872A-377D35A34610}"/>
                </a:ext>
              </a:extLst>
            </p:cNvPr>
            <p:cNvSpPr txBox="1"/>
            <p:nvPr/>
          </p:nvSpPr>
          <p:spPr>
            <a:xfrm>
              <a:off x="3847168" y="3657410"/>
              <a:ext cx="5652432" cy="272753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使用厳禁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8955C798-7BBE-8228-6FF1-DE0B13A474B6}"/>
                </a:ext>
              </a:extLst>
            </p:cNvPr>
            <p:cNvSpPr txBox="1"/>
            <p:nvPr/>
          </p:nvSpPr>
          <p:spPr>
            <a:xfrm>
              <a:off x="3847168" y="546100"/>
              <a:ext cx="5652432" cy="278571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トイレ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詰まり中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3196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2E7F0851-4A90-2848-22F8-0E09CAAAF1FF}"/>
              </a:ext>
            </a:extLst>
          </p:cNvPr>
          <p:cNvGrpSpPr/>
          <p:nvPr/>
        </p:nvGrpSpPr>
        <p:grpSpPr>
          <a:xfrm>
            <a:off x="1697958" y="4312306"/>
            <a:ext cx="3462084" cy="3491722"/>
            <a:chOff x="686996" y="3869075"/>
            <a:chExt cx="2514003" cy="2535525"/>
          </a:xfrm>
        </p:grpSpPr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43660117-0857-3E12-236B-1793C2142FA2}"/>
                </a:ext>
              </a:extLst>
            </p:cNvPr>
            <p:cNvSpPr/>
            <p:nvPr/>
          </p:nvSpPr>
          <p:spPr bwMode="auto">
            <a:xfrm>
              <a:off x="813399" y="3885884"/>
              <a:ext cx="2387600" cy="238760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196D9D2A-485E-34D3-825E-A244F74EC999}"/>
                </a:ext>
              </a:extLst>
            </p:cNvPr>
            <p:cNvSpPr/>
            <p:nvPr/>
          </p:nvSpPr>
          <p:spPr bwMode="auto">
            <a:xfrm>
              <a:off x="964529" y="6089004"/>
              <a:ext cx="930946" cy="102246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DBA7C2E0-F7E0-36F3-596E-0E184956F00D}"/>
                </a:ext>
              </a:extLst>
            </p:cNvPr>
            <p:cNvGrpSpPr/>
            <p:nvPr/>
          </p:nvGrpSpPr>
          <p:grpSpPr>
            <a:xfrm>
              <a:off x="686996" y="3869075"/>
              <a:ext cx="2385732" cy="2535525"/>
              <a:chOff x="3722296" y="3869075"/>
              <a:chExt cx="2385732" cy="2535525"/>
            </a:xfrm>
          </p:grpSpPr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20541136-E0C5-D8A7-63F6-71095772E056}"/>
                  </a:ext>
                </a:extLst>
              </p:cNvPr>
              <p:cNvSpPr/>
              <p:nvPr/>
            </p:nvSpPr>
            <p:spPr bwMode="auto">
              <a:xfrm>
                <a:off x="3976297" y="5032646"/>
                <a:ext cx="1189824" cy="89876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2D83DB3B-A93E-3BBB-632D-F8F5B31FDC09}"/>
                  </a:ext>
                </a:extLst>
              </p:cNvPr>
              <p:cNvSpPr/>
              <p:nvPr/>
            </p:nvSpPr>
            <p:spPr bwMode="auto">
              <a:xfrm>
                <a:off x="3901443" y="3869075"/>
                <a:ext cx="2206585" cy="2269848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172">
                <a:extLst>
                  <a:ext uri="{FF2B5EF4-FFF2-40B4-BE49-F238E27FC236}">
                    <a16:creationId xmlns:a16="http://schemas.microsoft.com/office/drawing/2014/main" id="{14F72087-BBA2-827E-5B42-04AE0DD15D0E}"/>
                  </a:ext>
                </a:extLst>
              </p:cNvPr>
              <p:cNvSpPr/>
              <p:nvPr/>
            </p:nvSpPr>
            <p:spPr bwMode="auto">
              <a:xfrm>
                <a:off x="4062909" y="5069156"/>
                <a:ext cx="71828" cy="54186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楕円 172">
                <a:extLst>
                  <a:ext uri="{FF2B5EF4-FFF2-40B4-BE49-F238E27FC236}">
                    <a16:creationId xmlns:a16="http://schemas.microsoft.com/office/drawing/2014/main" id="{F1C9FFC4-B29A-FCD6-3879-44998508E788}"/>
                  </a:ext>
                </a:extLst>
              </p:cNvPr>
              <p:cNvSpPr/>
              <p:nvPr/>
            </p:nvSpPr>
            <p:spPr bwMode="auto">
              <a:xfrm>
                <a:off x="5050770" y="5061034"/>
                <a:ext cx="64156" cy="34599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64192B94-E92A-97B1-ABB2-E0073D0CF78B}"/>
                  </a:ext>
                </a:extLst>
              </p:cNvPr>
              <p:cNvSpPr/>
              <p:nvPr/>
            </p:nvSpPr>
            <p:spPr bwMode="auto">
              <a:xfrm>
                <a:off x="3722296" y="6235699"/>
                <a:ext cx="1173554" cy="158750"/>
              </a:xfrm>
              <a:custGeom>
                <a:avLst/>
                <a:gdLst>
                  <a:gd name="connsiteX0" fmla="*/ 504227 w 1173554"/>
                  <a:gd name="connsiteY0" fmla="*/ 0 h 158750"/>
                  <a:gd name="connsiteX1" fmla="*/ 1008454 w 1173554"/>
                  <a:gd name="connsiteY1" fmla="*/ 48249 h 158750"/>
                  <a:gd name="connsiteX2" fmla="*/ 981215 w 1173554"/>
                  <a:gd name="connsiteY2" fmla="*/ 61160 h 158750"/>
                  <a:gd name="connsiteX3" fmla="*/ 1048188 w 1173554"/>
                  <a:gd name="connsiteY3" fmla="*/ 66840 h 158750"/>
                  <a:gd name="connsiteX4" fmla="*/ 1173554 w 1173554"/>
                  <a:gd name="connsiteY4" fmla="*/ 104910 h 158750"/>
                  <a:gd name="connsiteX5" fmla="*/ 745527 w 1173554"/>
                  <a:gd name="connsiteY5" fmla="*/ 158750 h 158750"/>
                  <a:gd name="connsiteX6" fmla="*/ 317500 w 1173554"/>
                  <a:gd name="connsiteY6" fmla="*/ 104910 h 158750"/>
                  <a:gd name="connsiteX7" fmla="*/ 336211 w 1173554"/>
                  <a:gd name="connsiteY7" fmla="*/ 93252 h 158750"/>
                  <a:gd name="connsiteX8" fmla="*/ 307959 w 1173554"/>
                  <a:gd name="connsiteY8" fmla="*/ 92707 h 158750"/>
                  <a:gd name="connsiteX9" fmla="*/ 0 w 1173554"/>
                  <a:gd name="connsiteY9" fmla="*/ 48249 h 158750"/>
                  <a:gd name="connsiteX10" fmla="*/ 504227 w 1173554"/>
                  <a:gd name="connsiteY10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3554" h="158750">
                    <a:moveTo>
                      <a:pt x="504227" y="0"/>
                    </a:moveTo>
                    <a:cubicBezTo>
                      <a:pt x="782704" y="0"/>
                      <a:pt x="1008454" y="21602"/>
                      <a:pt x="1008454" y="48249"/>
                    </a:cubicBezTo>
                    <a:lnTo>
                      <a:pt x="981215" y="61160"/>
                    </a:lnTo>
                    <a:lnTo>
                      <a:pt x="1048188" y="66840"/>
                    </a:lnTo>
                    <a:cubicBezTo>
                      <a:pt x="1125646" y="76583"/>
                      <a:pt x="1173554" y="90043"/>
                      <a:pt x="1173554" y="104910"/>
                    </a:cubicBezTo>
                    <a:cubicBezTo>
                      <a:pt x="1173554" y="134645"/>
                      <a:pt x="981920" y="158750"/>
                      <a:pt x="745527" y="158750"/>
                    </a:cubicBezTo>
                    <a:cubicBezTo>
                      <a:pt x="509134" y="158750"/>
                      <a:pt x="317500" y="134645"/>
                      <a:pt x="317500" y="104910"/>
                    </a:cubicBezTo>
                    <a:lnTo>
                      <a:pt x="336211" y="93252"/>
                    </a:lnTo>
                    <a:lnTo>
                      <a:pt x="307959" y="92707"/>
                    </a:lnTo>
                    <a:cubicBezTo>
                      <a:pt x="126984" y="85382"/>
                      <a:pt x="0" y="68235"/>
                      <a:pt x="0" y="48249"/>
                    </a:cubicBezTo>
                    <a:cubicBezTo>
                      <a:pt x="0" y="21602"/>
                      <a:pt x="225750" y="0"/>
                      <a:pt x="50422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0ACCF092-1554-EBE0-67ED-3A087257D314}"/>
                  </a:ext>
                </a:extLst>
              </p:cNvPr>
              <p:cNvSpPr/>
              <p:nvPr/>
            </p:nvSpPr>
            <p:spPr bwMode="auto">
              <a:xfrm>
                <a:off x="5061866" y="6198541"/>
                <a:ext cx="449654" cy="63232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楕円 172">
                <a:extLst>
                  <a:ext uri="{FF2B5EF4-FFF2-40B4-BE49-F238E27FC236}">
                    <a16:creationId xmlns:a16="http://schemas.microsoft.com/office/drawing/2014/main" id="{BFF73D84-0B99-5DE6-DB2A-73281E08F531}"/>
                  </a:ext>
                </a:extLst>
              </p:cNvPr>
              <p:cNvSpPr/>
              <p:nvPr/>
            </p:nvSpPr>
            <p:spPr bwMode="auto">
              <a:xfrm>
                <a:off x="3961745" y="5229225"/>
                <a:ext cx="64155" cy="282575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楕円 172">
                <a:extLst>
                  <a:ext uri="{FF2B5EF4-FFF2-40B4-BE49-F238E27FC236}">
                    <a16:creationId xmlns:a16="http://schemas.microsoft.com/office/drawing/2014/main" id="{0C51CDD8-2657-5C0E-A9E8-8877DD436C34}"/>
                  </a:ext>
                </a:extLst>
              </p:cNvPr>
              <p:cNvSpPr/>
              <p:nvPr/>
            </p:nvSpPr>
            <p:spPr bwMode="auto">
              <a:xfrm>
                <a:off x="4658331" y="5061034"/>
                <a:ext cx="84434" cy="67680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楕円 172">
                <a:extLst>
                  <a:ext uri="{FF2B5EF4-FFF2-40B4-BE49-F238E27FC236}">
                    <a16:creationId xmlns:a16="http://schemas.microsoft.com/office/drawing/2014/main" id="{7B814A75-EBB9-58A8-942A-14AF4A9AC7C2}"/>
                  </a:ext>
                </a:extLst>
              </p:cNvPr>
              <p:cNvSpPr/>
              <p:nvPr/>
            </p:nvSpPr>
            <p:spPr bwMode="auto">
              <a:xfrm>
                <a:off x="4880282" y="5218053"/>
                <a:ext cx="76687" cy="573147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98FA8F21-C27A-A11C-A5A4-79B0FEBE616A}"/>
                  </a:ext>
                </a:extLst>
              </p:cNvPr>
              <p:cNvSpPr/>
              <p:nvPr/>
            </p:nvSpPr>
            <p:spPr bwMode="auto">
              <a:xfrm>
                <a:off x="5445125" y="6343650"/>
                <a:ext cx="560103" cy="60950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D6766A43-6CF0-2FC2-3533-285C9B903EDE}"/>
              </a:ext>
            </a:extLst>
          </p:cNvPr>
          <p:cNvSpPr txBox="1"/>
          <p:nvPr/>
        </p:nvSpPr>
        <p:spPr>
          <a:xfrm>
            <a:off x="365760" y="8373292"/>
            <a:ext cx="6126480" cy="11064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絶対に使わないでください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水を流すのも厳禁です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CF1B255-7D2C-D18D-F7ED-9ADC5242CEA9}"/>
              </a:ext>
            </a:extLst>
          </p:cNvPr>
          <p:cNvGrpSpPr/>
          <p:nvPr/>
        </p:nvGrpSpPr>
        <p:grpSpPr>
          <a:xfrm>
            <a:off x="483234" y="493776"/>
            <a:ext cx="5880990" cy="3440577"/>
            <a:chOff x="1072714" y="1079499"/>
            <a:chExt cx="7800830" cy="4797857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B1595362-65D9-DD80-E045-44EC34BFF1E8}"/>
                </a:ext>
              </a:extLst>
            </p:cNvPr>
            <p:cNvSpPr txBox="1"/>
            <p:nvPr/>
          </p:nvSpPr>
          <p:spPr>
            <a:xfrm>
              <a:off x="1072714" y="3404009"/>
              <a:ext cx="7800830" cy="247334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使用厳禁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FC4B3BF-D586-3348-F255-0157E67D9CD6}"/>
                </a:ext>
              </a:extLst>
            </p:cNvPr>
            <p:cNvSpPr txBox="1"/>
            <p:nvPr/>
          </p:nvSpPr>
          <p:spPr>
            <a:xfrm>
              <a:off x="1072714" y="1079499"/>
              <a:ext cx="7800830" cy="192724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トイレ詰まり中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57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poph75_トイレ詰まり中 使用厳禁</dc:title>
  <dc:subject>poph75_トイレ詰まり中 使用厳禁</dc:subject>
  <dc:creator>でじけろお</dc:creator>
  <cp:revision>1</cp:revision>
  <dcterms:created xsi:type="dcterms:W3CDTF">2014-12-04T06:28:15Z</dcterms:created>
  <dcterms:modified xsi:type="dcterms:W3CDTF">2025-04-14T08:24:23Z</dcterms:modified>
  <cp:version>1</cp:version>
</cp:coreProperties>
</file>